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8"/>
  </p:notesMasterIdLst>
  <p:handoutMasterIdLst>
    <p:handoutMasterId r:id="rId9"/>
  </p:handoutMasterIdLst>
  <p:sldIdLst>
    <p:sldId id="265" r:id="rId2"/>
    <p:sldId id="284" r:id="rId3"/>
    <p:sldId id="328" r:id="rId4"/>
    <p:sldId id="334" r:id="rId5"/>
    <p:sldId id="331" r:id="rId6"/>
    <p:sldId id="263" r:id="rId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5F01B7-A4EC-4D49-4A6C-C0347A753A47}" v="683" dt="2022-09-28T10:22:03.521"/>
    <p1510:client id="{39461C1C-765D-A85F-3C74-2BC27F35CB94}" v="69" dt="2022-10-12T09:47:05.638"/>
    <p1510:client id="{903A0CD8-8B7D-4AD7-8633-CB8CE993A52D}" v="110" dt="2022-09-27T20:59:08.869"/>
    <p1510:client id="{9BF3BFC2-53DF-8E34-F3EC-7D9EA1B4C3E5}" v="219" dt="2022-09-27T13:48:44.0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72" autoAdjust="0"/>
  </p:normalViewPr>
  <p:slideViewPr>
    <p:cSldViewPr snapToGrid="0" snapToObjects="1" showGuides="1">
      <p:cViewPr varScale="1">
        <p:scale>
          <a:sx n="144" d="100"/>
          <a:sy n="144" d="100"/>
        </p:scale>
        <p:origin x="888" y="120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1890508"/>
            <a:ext cx="6400800" cy="1977736"/>
          </a:xfrm>
        </p:spPr>
        <p:txBody>
          <a:bodyPr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Golos Text DemiBold"/>
              </a:rPr>
              <a:t>Отчет по лабораторной работе </a:t>
            </a:r>
            <a:r>
              <a:rPr lang="ru-RU" dirty="0" smtClean="0">
                <a:solidFill>
                  <a:schemeClr val="bg1"/>
                </a:solidFill>
                <a:latin typeface="Golos Text DemiBold"/>
              </a:rPr>
              <a:t>№</a:t>
            </a:r>
            <a:r>
              <a:rPr lang="en-US" dirty="0" smtClean="0">
                <a:solidFill>
                  <a:schemeClr val="bg1"/>
                </a:solidFill>
                <a:latin typeface="Golos Text DemiBold"/>
              </a:rPr>
              <a:t>3</a:t>
            </a:r>
            <a:r>
              <a:rPr lang="ru-RU" dirty="0">
                <a:latin typeface="Golos Text DemiBold"/>
              </a:rPr>
              <a:t/>
            </a:r>
            <a:br>
              <a:rPr lang="ru-RU" dirty="0">
                <a:latin typeface="Golos Text DemiBold"/>
              </a:rPr>
            </a:br>
            <a:r>
              <a:rPr lang="ru-RU" b="0" dirty="0">
                <a:solidFill>
                  <a:schemeClr val="bg1"/>
                </a:solidFill>
              </a:rPr>
              <a:t>Решение биматричной игры в смешанных стратегиях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327934-46C4-FFFB-3E29-EA33EFEC7AE8}"/>
              </a:ext>
            </a:extLst>
          </p:cNvPr>
          <p:cNvSpPr txBox="1"/>
          <p:nvPr/>
        </p:nvSpPr>
        <p:spPr>
          <a:xfrm>
            <a:off x="5798128" y="3869314"/>
            <a:ext cx="316533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600" dirty="0">
                <a:solidFill>
                  <a:srgbClr val="FFFFFF"/>
                </a:solidFill>
                <a:latin typeface="Golos Text DemiBold"/>
              </a:rPr>
              <a:t>Выполнил</a:t>
            </a:r>
            <a:endParaRPr lang="ru-RU" sz="1600" dirty="0">
              <a:cs typeface="Calibri"/>
            </a:endParaRPr>
          </a:p>
          <a:p>
            <a:r>
              <a:rPr lang="ru-RU" sz="1600" dirty="0">
                <a:solidFill>
                  <a:srgbClr val="FFFFFF"/>
                </a:solidFill>
                <a:latin typeface="Golos Text DemiBold"/>
              </a:rPr>
              <a:t>студент группы </a:t>
            </a:r>
            <a:r>
              <a:rPr lang="ru-RU" sz="1600" dirty="0" smtClean="0">
                <a:solidFill>
                  <a:srgbClr val="FFFFFF"/>
                </a:solidFill>
                <a:latin typeface="Golos Text DemiBold"/>
              </a:rPr>
              <a:t>J42112</a:t>
            </a:r>
            <a:endParaRPr lang="ru-RU" sz="1600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ru-RU" sz="1600" dirty="0" err="1" smtClean="0">
                <a:solidFill>
                  <a:srgbClr val="FFFFFF"/>
                </a:solidFill>
                <a:latin typeface="Golos Text DemiBold"/>
              </a:rPr>
              <a:t>Замыцкий</a:t>
            </a:r>
            <a:r>
              <a:rPr lang="ru-RU" sz="1600" dirty="0" smtClean="0">
                <a:solidFill>
                  <a:srgbClr val="FFFFFF"/>
                </a:solidFill>
                <a:latin typeface="Golos Text DemiBold"/>
              </a:rPr>
              <a:t> Максим</a:t>
            </a:r>
            <a:endParaRPr lang="ru-RU" sz="1600" dirty="0">
              <a:solidFill>
                <a:srgbClr val="FFFFFF"/>
              </a:solidFill>
              <a:latin typeface="Golos Text DemiBold"/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dirty="0">
                <a:latin typeface="Golos Text DemiBold"/>
              </a:rPr>
              <a:t>Цель </a:t>
            </a:r>
            <a:r>
              <a:rPr lang="ru-RU" sz="2400" dirty="0" smtClean="0">
                <a:latin typeface="Golos Text DemiBold"/>
              </a:rPr>
              <a:t>и задачи</a:t>
            </a:r>
            <a:endParaRPr lang="ru-RU" sz="31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0"/>
              </a:spcBef>
            </a:pPr>
            <a:r>
              <a:rPr lang="ru-RU" b="1" dirty="0">
                <a:solidFill>
                  <a:srgbClr val="000000"/>
                </a:solidFill>
                <a:latin typeface="Golos Text" panose="020B0503020202020204"/>
              </a:rPr>
              <a:t>Целью </a:t>
            </a:r>
            <a:r>
              <a:rPr lang="ru-RU" b="1" dirty="0" smtClean="0">
                <a:solidFill>
                  <a:srgbClr val="000000"/>
                </a:solidFill>
                <a:latin typeface="Golos Text" panose="020B0503020202020204"/>
              </a:rPr>
              <a:t>работы является</a:t>
            </a:r>
            <a:r>
              <a:rPr lang="ru-RU" dirty="0" smtClean="0">
                <a:solidFill>
                  <a:srgbClr val="000000"/>
                </a:solidFill>
                <a:latin typeface="Golos Text" panose="020B0503020202020204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Golos Text" panose="020B0503020202020204"/>
              </a:rPr>
              <a:t>укрепление представления и отработка навыков записи задач линейного программирования, соответствующей заданной платежной матрице игры</a:t>
            </a:r>
            <a:endParaRPr lang="ru-RU" dirty="0" smtClean="0">
              <a:latin typeface="Golos Text" panose="020B0503020202020204"/>
            </a:endParaRPr>
          </a:p>
          <a:p>
            <a:pPr>
              <a:spcBef>
                <a:spcPts val="0"/>
              </a:spcBef>
            </a:pPr>
            <a:endParaRPr lang="ru-RU" dirty="0">
              <a:latin typeface="Golos Text" panose="020B0503020202020204"/>
            </a:endParaRPr>
          </a:p>
          <a:p>
            <a:pPr>
              <a:spcBef>
                <a:spcPts val="0"/>
              </a:spcBef>
            </a:pPr>
            <a:r>
              <a:rPr lang="ru-RU" b="1" dirty="0">
                <a:latin typeface="Golos Text" panose="020B0503020202020204"/>
              </a:rPr>
              <a:t>Постановка задачи: </a:t>
            </a:r>
            <a:r>
              <a:rPr lang="ru-RU" dirty="0" smtClean="0">
                <a:latin typeface="Golos Text" panose="020B0503020202020204"/>
              </a:rPr>
              <a:t>реализовать программу для ЭВМ, которая решает биматричную игру в смешанных стратегиях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7535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dirty="0">
                <a:latin typeface="Golos Text DemiBold"/>
              </a:rPr>
              <a:t>Модель</a:t>
            </a:r>
            <a:endParaRPr lang="ru-RU" sz="2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ru-RU" sz="1600" dirty="0"/>
          </a:p>
          <a:p>
            <a:endParaRPr lang="ru-RU" sz="1600" dirty="0">
              <a:solidFill>
                <a:srgbClr val="000000"/>
              </a:solidFill>
              <a:latin typeface="Golos Text" panose="020B050302020202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1106557"/>
            <a:ext cx="1722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/>
              <a:t>Получаем размерность матрицы:</a:t>
            </a:r>
            <a:endParaRPr lang="ru-RU" sz="120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09" y="1673608"/>
            <a:ext cx="2667000" cy="9715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478695" y="1102270"/>
            <a:ext cx="2385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/>
              <a:t>Если цена игры для обоих игроков одинакова то :</a:t>
            </a:r>
            <a:endParaRPr lang="ru-RU" sz="1200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500" y="1673608"/>
            <a:ext cx="2933889" cy="97155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4500" y="2935514"/>
            <a:ext cx="3922644" cy="186676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95909" y="3706677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 </a:t>
            </a:r>
            <a:r>
              <a:rPr lang="ru-RU" sz="1400" dirty="0" smtClean="0"/>
              <a:t>Сделаем</a:t>
            </a:r>
            <a:r>
              <a:rPr lang="ru-RU" sz="1400" dirty="0"/>
              <a:t> все значения матрицы натуральными </a:t>
            </a:r>
            <a:r>
              <a:rPr lang="ru-RU" sz="1400" dirty="0" smtClean="0"/>
              <a:t>числами: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911035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dirty="0" smtClean="0">
                <a:latin typeface="Golos Text DemiBold"/>
              </a:rPr>
              <a:t>Результат</a:t>
            </a:r>
            <a:endParaRPr lang="ru-RU" sz="2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ru-RU" sz="1600" dirty="0"/>
          </a:p>
          <a:p>
            <a:endParaRPr lang="ru-RU" sz="1600" dirty="0">
              <a:solidFill>
                <a:srgbClr val="000000"/>
              </a:solidFill>
              <a:latin typeface="Golos Text" panose="020B0503020202020204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78006"/>
            <a:ext cx="54387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42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dirty="0">
                <a:latin typeface="Golos Text DemiBold"/>
              </a:rPr>
              <a:t>Вывод</a:t>
            </a:r>
            <a:endParaRPr lang="ru-RU" sz="2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ru-RU" sz="1600" dirty="0" smtClean="0">
                <a:solidFill>
                  <a:srgbClr val="000000"/>
                </a:solidFill>
                <a:latin typeface="Golos Text" panose="020B0503020202020204"/>
              </a:rPr>
              <a:t>Была разработана  на языке программирования высокого уровня программу для ЭВП, которая решает задачу биматричной игры в смешанных стратегиях</a:t>
            </a:r>
            <a:endParaRPr lang="ru-RU" sz="1600" dirty="0">
              <a:solidFill>
                <a:srgbClr val="000000"/>
              </a:solidFill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976502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45834-34CB-F6E2-51BC-F26A92C144A1}"/>
              </a:ext>
            </a:extLst>
          </p:cNvPr>
          <p:cNvSpPr txBox="1"/>
          <p:nvPr/>
        </p:nvSpPr>
        <p:spPr>
          <a:xfrm>
            <a:off x="6880123" y="4468762"/>
            <a:ext cx="191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Ваши 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5708</TotalTime>
  <Words>86</Words>
  <Application>Microsoft Office PowerPoint</Application>
  <PresentationFormat>Экран (16:9)</PresentationFormat>
  <Paragraphs>17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2" baseType="lpstr">
      <vt:lpstr>ALS Gorizont Bold Expanded</vt:lpstr>
      <vt:lpstr>Arial</vt:lpstr>
      <vt:lpstr>Calibri</vt:lpstr>
      <vt:lpstr>Golos Text</vt:lpstr>
      <vt:lpstr>Golos Text DemiBold</vt:lpstr>
      <vt:lpstr>Тема1</vt:lpstr>
      <vt:lpstr>Отчет по лабораторной работе №3 Решение биматричной игры в смешанных стратегиях</vt:lpstr>
      <vt:lpstr>Цель и задачи</vt:lpstr>
      <vt:lpstr>Модель</vt:lpstr>
      <vt:lpstr>Результат</vt:lpstr>
      <vt:lpstr>Вывод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?????? ????????</cp:lastModifiedBy>
  <cp:revision>342</cp:revision>
  <dcterms:created xsi:type="dcterms:W3CDTF">2014-06-27T12:30:22Z</dcterms:created>
  <dcterms:modified xsi:type="dcterms:W3CDTF">2022-11-07T08:37:40Z</dcterms:modified>
</cp:coreProperties>
</file>